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23579" y="787306"/>
            <a:ext cx="8966433" cy="5224467"/>
            <a:chOff x="-127234" y="533398"/>
            <a:chExt cx="8966433" cy="5224467"/>
          </a:xfrm>
        </p:grpSpPr>
        <p:sp>
          <p:nvSpPr>
            <p:cNvPr id="85" name="Google Shape;85;p13"/>
            <p:cNvSpPr/>
            <p:nvPr/>
          </p:nvSpPr>
          <p:spPr>
            <a:xfrm>
              <a:off x="7675825" y="1779210"/>
              <a:ext cx="151330" cy="332926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6" name="Google Shape;86;p13"/>
            <p:cNvSpPr/>
            <p:nvPr/>
          </p:nvSpPr>
          <p:spPr>
            <a:xfrm>
              <a:off x="7675825" y="1779210"/>
              <a:ext cx="154505" cy="255302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7" name="Google Shape;87;p13"/>
            <p:cNvSpPr/>
            <p:nvPr/>
          </p:nvSpPr>
          <p:spPr>
            <a:xfrm>
              <a:off x="7675825" y="1779210"/>
              <a:ext cx="151330" cy="189667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8" name="Google Shape;88;p13"/>
            <p:cNvSpPr/>
            <p:nvPr/>
          </p:nvSpPr>
          <p:spPr>
            <a:xfrm>
              <a:off x="7675825" y="1779210"/>
              <a:ext cx="154505" cy="122718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89" name="Google Shape;89;p13"/>
            <p:cNvSpPr/>
            <p:nvPr/>
          </p:nvSpPr>
          <p:spPr>
            <a:xfrm>
              <a:off x="7675825" y="1779210"/>
              <a:ext cx="151330" cy="46407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0" name="Google Shape;90;p13"/>
            <p:cNvSpPr/>
            <p:nvPr/>
          </p:nvSpPr>
          <p:spPr>
            <a:xfrm>
              <a:off x="4267018" y="1037833"/>
              <a:ext cx="3812354" cy="2369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6351"/>
                  </a:lnTo>
                  <a:lnTo>
                    <a:pt x="120000" y="66351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1" name="Google Shape;91;p13"/>
            <p:cNvSpPr/>
            <p:nvPr/>
          </p:nvSpPr>
          <p:spPr>
            <a:xfrm>
              <a:off x="67569" y="2092443"/>
              <a:ext cx="176339" cy="5515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2" name="Google Shape;92;p13"/>
            <p:cNvSpPr/>
            <p:nvPr/>
          </p:nvSpPr>
          <p:spPr>
            <a:xfrm>
              <a:off x="4267018" y="1037833"/>
              <a:ext cx="2441309" cy="2369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6351"/>
                  </a:lnTo>
                  <a:lnTo>
                    <a:pt x="120000" y="66351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3" name="Google Shape;93;p13"/>
            <p:cNvSpPr/>
            <p:nvPr/>
          </p:nvSpPr>
          <p:spPr>
            <a:xfrm>
              <a:off x="5040168" y="1779210"/>
              <a:ext cx="154326" cy="275752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4" name="Google Shape;94;p13"/>
            <p:cNvSpPr/>
            <p:nvPr/>
          </p:nvSpPr>
          <p:spPr>
            <a:xfrm>
              <a:off x="5040168" y="1779210"/>
              <a:ext cx="190645" cy="207163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6" name="Google Shape;96;p13"/>
            <p:cNvSpPr/>
            <p:nvPr/>
          </p:nvSpPr>
          <p:spPr>
            <a:xfrm>
              <a:off x="5040168" y="1779210"/>
              <a:ext cx="151151" cy="131496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7" name="Google Shape;97;p13"/>
            <p:cNvSpPr/>
            <p:nvPr/>
          </p:nvSpPr>
          <p:spPr>
            <a:xfrm>
              <a:off x="4267018" y="1037833"/>
              <a:ext cx="1184687" cy="2369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6351"/>
                  </a:lnTo>
                  <a:lnTo>
                    <a:pt x="120000" y="66351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8" name="Google Shape;98;p13"/>
            <p:cNvSpPr/>
            <p:nvPr/>
          </p:nvSpPr>
          <p:spPr>
            <a:xfrm>
              <a:off x="3667387" y="1779210"/>
              <a:ext cx="176339" cy="372643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99" name="Google Shape;99;p13"/>
            <p:cNvSpPr/>
            <p:nvPr/>
          </p:nvSpPr>
          <p:spPr>
            <a:xfrm>
              <a:off x="3667387" y="1779210"/>
              <a:ext cx="176339" cy="29032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0" name="Google Shape;100;p13"/>
            <p:cNvSpPr/>
            <p:nvPr/>
          </p:nvSpPr>
          <p:spPr>
            <a:xfrm>
              <a:off x="3667387" y="1779210"/>
              <a:ext cx="176339" cy="20800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1" name="Google Shape;101;p13"/>
            <p:cNvSpPr/>
            <p:nvPr/>
          </p:nvSpPr>
          <p:spPr>
            <a:xfrm>
              <a:off x="3667387" y="1779210"/>
              <a:ext cx="176339" cy="13637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2" name="Google Shape;102;p13"/>
            <p:cNvSpPr/>
            <p:nvPr/>
          </p:nvSpPr>
          <p:spPr>
            <a:xfrm>
              <a:off x="3667387" y="1779210"/>
              <a:ext cx="176339" cy="55576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3" name="Google Shape;103;p13"/>
            <p:cNvSpPr/>
            <p:nvPr/>
          </p:nvSpPr>
          <p:spPr>
            <a:xfrm>
              <a:off x="4137624" y="1037833"/>
              <a:ext cx="129393" cy="2369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6351"/>
                  </a:lnTo>
                  <a:lnTo>
                    <a:pt x="0" y="66351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4" name="Google Shape;104;p13"/>
            <p:cNvSpPr/>
            <p:nvPr/>
          </p:nvSpPr>
          <p:spPr>
            <a:xfrm>
              <a:off x="2289040" y="1789849"/>
              <a:ext cx="136505" cy="191167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5" name="Google Shape;105;p13"/>
            <p:cNvSpPr/>
            <p:nvPr/>
          </p:nvSpPr>
          <p:spPr>
            <a:xfrm>
              <a:off x="2289039" y="1789848"/>
              <a:ext cx="124410" cy="116973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6" name="Google Shape;106;p13"/>
            <p:cNvSpPr/>
            <p:nvPr/>
          </p:nvSpPr>
          <p:spPr>
            <a:xfrm>
              <a:off x="2289039" y="1789848"/>
              <a:ext cx="151693" cy="116973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7" name="Google Shape;107;p13"/>
            <p:cNvSpPr/>
            <p:nvPr/>
          </p:nvSpPr>
          <p:spPr>
            <a:xfrm>
              <a:off x="2289039" y="1789848"/>
              <a:ext cx="151693" cy="45344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8" name="Google Shape;108;p13"/>
            <p:cNvSpPr/>
            <p:nvPr/>
          </p:nvSpPr>
          <p:spPr>
            <a:xfrm>
              <a:off x="2692587" y="1037833"/>
              <a:ext cx="1574431" cy="24758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8656"/>
                  </a:lnTo>
                  <a:lnTo>
                    <a:pt x="0" y="68656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09" name="Google Shape;109;p13"/>
            <p:cNvSpPr/>
            <p:nvPr/>
          </p:nvSpPr>
          <p:spPr>
            <a:xfrm>
              <a:off x="1068308" y="1789848"/>
              <a:ext cx="151330" cy="26129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0" name="Google Shape;110;p13"/>
            <p:cNvSpPr/>
            <p:nvPr/>
          </p:nvSpPr>
          <p:spPr>
            <a:xfrm>
              <a:off x="1068308" y="1789848"/>
              <a:ext cx="151330" cy="189667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1" name="Google Shape;111;p13"/>
            <p:cNvSpPr/>
            <p:nvPr/>
          </p:nvSpPr>
          <p:spPr>
            <a:xfrm>
              <a:off x="1068308" y="1789848"/>
              <a:ext cx="151330" cy="118037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2" name="Google Shape;112;p13"/>
            <p:cNvSpPr/>
            <p:nvPr/>
          </p:nvSpPr>
          <p:spPr>
            <a:xfrm>
              <a:off x="1068308" y="1789848"/>
              <a:ext cx="151330" cy="46407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3" name="Google Shape;113;p13"/>
            <p:cNvSpPr/>
            <p:nvPr/>
          </p:nvSpPr>
          <p:spPr>
            <a:xfrm>
              <a:off x="1471856" y="1037833"/>
              <a:ext cx="2795162" cy="24758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8656"/>
                  </a:lnTo>
                  <a:lnTo>
                    <a:pt x="0" y="68656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4" name="Google Shape;114;p13"/>
            <p:cNvSpPr/>
            <p:nvPr/>
          </p:nvSpPr>
          <p:spPr>
            <a:xfrm>
              <a:off x="379548" y="1037833"/>
              <a:ext cx="3887469" cy="2369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6351"/>
                  </a:lnTo>
                  <a:lnTo>
                    <a:pt x="0" y="66351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5" name="Google Shape;115;p13"/>
            <p:cNvSpPr/>
            <p:nvPr/>
          </p:nvSpPr>
          <p:spPr>
            <a:xfrm>
              <a:off x="3581401" y="533398"/>
              <a:ext cx="1371234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581401" y="533398"/>
              <a:ext cx="1371234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buSzPts val="1000"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President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John </a:t>
              </a:r>
              <a:r>
                <a:rPr lang="en-US" sz="1000" dirty="0" err="1">
                  <a:latin typeface="Calibri"/>
                  <a:ea typeface="Calibri"/>
                  <a:cs typeface="Calibri"/>
                  <a:sym typeface="Calibri"/>
                </a:rPr>
                <a:t>Ciecko</a:t>
              </a: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 III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3175" y="1274776"/>
              <a:ext cx="752747" cy="827675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175" y="1274776"/>
              <a:ext cx="752747" cy="827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President’s Advisory Group</a:t>
              </a: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967421" y="1285414"/>
              <a:ext cx="1008868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967421" y="1285414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buSzPts val="1000"/>
              </a:pPr>
              <a:b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President Elect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Alex Salinas</a:t>
              </a:r>
              <a:br>
                <a:rPr lang="en-US" sz="7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1219638" y="2001711"/>
              <a:ext cx="1008868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1219638" y="2001711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Nominations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Alex Salinas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1219638" y="2718008"/>
              <a:ext cx="1008868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1219638" y="2718008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Finance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Alex Salinas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1219638" y="3434304"/>
              <a:ext cx="1008868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1219638" y="3434304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Governmental 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Affairs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Matt Hambleton</a:t>
              </a:r>
              <a:endPara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1219638" y="4056723"/>
              <a:ext cx="1008868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1219638" y="4032296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COPA 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Brindy</a:t>
              </a:r>
              <a:r>
                <a:rPr lang="en-US" sz="100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Skinner</a:t>
              </a:r>
              <a:endParaRPr sz="10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188152" y="1285414"/>
              <a:ext cx="1008868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2188152" y="1285414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Vice President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Steven Smith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2440733" y="1991072"/>
              <a:ext cx="1075918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2440733" y="1991072"/>
              <a:ext cx="107591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buSzPts val="1000"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Ethics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Steven Smith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440733" y="2707369"/>
              <a:ext cx="1124081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2440733" y="2707369"/>
              <a:ext cx="1124081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Secondary School     </a:t>
              </a:r>
              <a:r>
                <a:rPr lang="en-US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Mitchell </a:t>
              </a:r>
              <a:r>
                <a:rPr lang="en-US" sz="10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Smelis</a:t>
              </a:r>
              <a:endPara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Kelly Salter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-127234" y="2631924"/>
              <a:ext cx="1031139" cy="551540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-126814" y="2660891"/>
              <a:ext cx="1030156" cy="5225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DEI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Lorin</a:t>
              </a:r>
              <a:r>
                <a:rPr lang="en-US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Cartwright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LouAnne Jefferson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2439939" y="3434304"/>
              <a:ext cx="1008868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2452035" y="3449311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CISM</a:t>
              </a:r>
              <a:r>
                <a:rPr lang="en-US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Matthew Walker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Courtney Lewis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3549827" y="1274776"/>
              <a:ext cx="1175594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3549827" y="1274776"/>
              <a:ext cx="1175594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Treasurer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David Berry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3843726" y="1991072"/>
              <a:ext cx="1109836" cy="687811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3843726" y="1991072"/>
              <a:ext cx="1109836" cy="6878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Professional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Education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Denny Griffin      Holly Hill</a:t>
              </a:r>
              <a:endPara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3843726" y="2890746"/>
              <a:ext cx="1081396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3843726" y="2890746"/>
              <a:ext cx="1081396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Research Assistance       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Tonya Parker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3843726" y="3607043"/>
              <a:ext cx="1075918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3843726" y="3607043"/>
              <a:ext cx="107591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CECAT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Eliza MacDonald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843726" y="4323340"/>
              <a:ext cx="1008868" cy="718228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3843726" y="4323340"/>
              <a:ext cx="1008868" cy="7182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Sponsorship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and Donations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Andrew Stoll</a:t>
              </a:r>
              <a:endPara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3843726" y="5253431"/>
              <a:ext cx="1008868" cy="504434"/>
            </a:xfrm>
            <a:prstGeom prst="rect">
              <a:avLst/>
            </a:prstGeom>
            <a:solidFill>
              <a:srgbClr val="B2A0C7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3843726" y="5253431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Golf Outing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Phil Johnson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4937284" y="1274776"/>
              <a:ext cx="1028844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4937284" y="1274776"/>
              <a:ext cx="1028844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Secretary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>
                  <a:latin typeface="Calibri"/>
                  <a:ea typeface="Calibri"/>
                  <a:cs typeface="Calibri"/>
                  <a:sym typeface="Calibri"/>
                </a:rPr>
                <a:t>Alex Dailey</a:t>
              </a:r>
              <a:endPara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5194495" y="2707369"/>
              <a:ext cx="1008868" cy="648985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5194495" y="2707369"/>
              <a:ext cx="1008868" cy="6489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Public Relations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>
                  <a:latin typeface="Calibri"/>
                  <a:ea typeface="Calibri"/>
                  <a:cs typeface="Calibri"/>
                  <a:sym typeface="Calibri"/>
                </a:rPr>
                <a:t>Benjamin Hagge</a:t>
              </a: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Social Media</a:t>
              </a: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Anne Japinga</a:t>
              </a:r>
              <a:endPara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5230814" y="3598629"/>
              <a:ext cx="1008031" cy="504434"/>
            </a:xfrm>
            <a:prstGeom prst="rect">
              <a:avLst/>
            </a:prstGeom>
            <a:solidFill>
              <a:srgbClr val="C2D59B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5230814" y="3598629"/>
              <a:ext cx="1008031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Honors and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Awards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Claire Coates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5194495" y="4284513"/>
              <a:ext cx="1008868" cy="504434"/>
            </a:xfrm>
            <a:prstGeom prst="rect">
              <a:avLst/>
            </a:prstGeom>
            <a:solidFill>
              <a:srgbClr val="B2A0C7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5194495" y="4284513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Historical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6177991" y="1274776"/>
              <a:ext cx="1060674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6177991" y="1274776"/>
              <a:ext cx="1060674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State Rep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Kevin Parker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7574938" y="1274776"/>
              <a:ext cx="1008868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7574938" y="1274776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Regional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Representatives</a:t>
              </a: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7827156" y="1991072"/>
              <a:ext cx="1008868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3"/>
            <p:cNvSpPr txBox="1"/>
            <p:nvPr/>
          </p:nvSpPr>
          <p:spPr>
            <a:xfrm>
              <a:off x="7827156" y="1991072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Upper Peninsula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Nicole Coleman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7830331" y="2754176"/>
              <a:ext cx="1008868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7830331" y="2754176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Southwest LP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Cathy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Bersuder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7827156" y="3423666"/>
              <a:ext cx="1008868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3"/>
            <p:cNvSpPr txBox="1"/>
            <p:nvPr/>
          </p:nvSpPr>
          <p:spPr>
            <a:xfrm>
              <a:off x="7827156" y="3423666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Northern LP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dirty="0">
                  <a:latin typeface="Calibri"/>
                  <a:ea typeface="Calibri"/>
                  <a:cs typeface="Calibri"/>
                  <a:sym typeface="Calibri"/>
                </a:rPr>
                <a:t>Gabby Bass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7830331" y="4080016"/>
              <a:ext cx="1008868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7830331" y="4080016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Southeast LP</a:t>
              </a:r>
              <a:br>
                <a:rPr lang="en-US" sz="10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Meaghan Rourke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7827156" y="4856259"/>
              <a:ext cx="1008868" cy="504434"/>
            </a:xfrm>
            <a:prstGeom prst="rect">
              <a:avLst/>
            </a:prstGeom>
            <a:solidFill>
              <a:srgbClr val="FFFF99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7827156" y="4856259"/>
              <a:ext cx="1008868" cy="504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South Central LP</a:t>
              </a:r>
              <a:b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>
                  <a:latin typeface="Calibri"/>
                  <a:ea typeface="Calibri"/>
                  <a:cs typeface="Calibri"/>
                  <a:sym typeface="Calibri"/>
                </a:rPr>
                <a:t>Martha Munsell</a:t>
              </a:r>
              <a:endParaRPr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7" name="Google Shape;177;p13"/>
          <p:cNvGrpSpPr/>
          <p:nvPr/>
        </p:nvGrpSpPr>
        <p:grpSpPr>
          <a:xfrm>
            <a:off x="6400800" y="5334000"/>
            <a:ext cx="1371600" cy="1265917"/>
            <a:chOff x="5943600" y="5433695"/>
            <a:chExt cx="1524000" cy="1265917"/>
          </a:xfrm>
        </p:grpSpPr>
        <p:sp>
          <p:nvSpPr>
            <p:cNvPr id="178" name="Google Shape;178;p13"/>
            <p:cNvSpPr/>
            <p:nvPr/>
          </p:nvSpPr>
          <p:spPr>
            <a:xfrm>
              <a:off x="5943600" y="5433695"/>
              <a:ext cx="1524000" cy="357505"/>
            </a:xfrm>
            <a:prstGeom prst="rect">
              <a:avLst/>
            </a:prstGeom>
            <a:solidFill>
              <a:srgbClr val="17365D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D8D8D8"/>
                  </a:solidFill>
                  <a:latin typeface="Calibri"/>
                  <a:ea typeface="Calibri"/>
                  <a:cs typeface="Calibri"/>
                  <a:sym typeface="Calibri"/>
                </a:rPr>
                <a:t>Legend</a:t>
              </a:r>
              <a:endParaRPr sz="14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5943600" y="5767705"/>
              <a:ext cx="1524000" cy="343763"/>
            </a:xfrm>
            <a:prstGeom prst="rect">
              <a:avLst/>
            </a:prstGeom>
            <a:solidFill>
              <a:srgbClr val="FFFF99"/>
            </a:solidFill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Executive Board</a:t>
              </a:r>
              <a:endPara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3"/>
            <p:cNvSpPr/>
            <p:nvPr/>
          </p:nvSpPr>
          <p:spPr>
            <a:xfrm>
              <a:off x="5943600" y="6072505"/>
              <a:ext cx="1524000" cy="322308"/>
            </a:xfrm>
            <a:prstGeom prst="rect">
              <a:avLst/>
            </a:prstGeom>
            <a:solidFill>
              <a:srgbClr val="C2D59B"/>
            </a:solidFill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Executive Council</a:t>
              </a:r>
              <a:endPara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5943600" y="6377305"/>
              <a:ext cx="1524000" cy="322307"/>
            </a:xfrm>
            <a:prstGeom prst="rect">
              <a:avLst/>
            </a:prstGeom>
            <a:solidFill>
              <a:srgbClr val="B2A0C7"/>
            </a:solidFill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Sub Committee</a:t>
              </a: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2" name="Google Shape;182;p13"/>
          <p:cNvSpPr txBox="1"/>
          <p:nvPr/>
        </p:nvSpPr>
        <p:spPr>
          <a:xfrm>
            <a:off x="457200" y="115669"/>
            <a:ext cx="84582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MATS 2023 Organizational Chart</a:t>
            </a: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13" descr="C:\Users\66fh-pe\Pictures\Michigan_AT_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5549795"/>
            <a:ext cx="1769505" cy="779581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3"/>
          <p:cNvSpPr txBox="1"/>
          <p:nvPr/>
        </p:nvSpPr>
        <p:spPr>
          <a:xfrm>
            <a:off x="992680" y="6400800"/>
            <a:ext cx="147744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157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Dailey</dc:creator>
  <cp:lastModifiedBy>Dailey, Alexander</cp:lastModifiedBy>
  <cp:revision>5</cp:revision>
  <dcterms:modified xsi:type="dcterms:W3CDTF">2023-01-12T19:26:06Z</dcterms:modified>
</cp:coreProperties>
</file>